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embeddedFontLst>
    <p:embeddedFont>
      <p:font typeface="Titillium Web SemiBold"/>
      <p:regular r:id="rId13"/>
      <p:bold r:id="rId14"/>
      <p:italic r:id="rId15"/>
      <p:boldItalic r:id="rId16"/>
    </p:embeddedFont>
    <p:embeddedFont>
      <p:font typeface="Titillium Web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3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1" roundtripDataSignature="AMtx7mg088gdvcA+jr6aH+gcNq8Z+EJL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boldItalic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TitilliumWebSemiBold-regular.fntdata"/><Relationship Id="rId12" Type="http://schemas.openxmlformats.org/officeDocument/2006/relationships/slide" Target="slides/slide6.xml"/><Relationship Id="rId15" Type="http://schemas.openxmlformats.org/officeDocument/2006/relationships/font" Target="fonts/TitilliumWebSemiBold-italic.fntdata"/><Relationship Id="rId14" Type="http://schemas.openxmlformats.org/officeDocument/2006/relationships/font" Target="fonts/TitilliumWebSemiBold-bold.fntdata"/><Relationship Id="rId17" Type="http://schemas.openxmlformats.org/officeDocument/2006/relationships/font" Target="fonts/TitilliumWeb-regular.fntdata"/><Relationship Id="rId16" Type="http://schemas.openxmlformats.org/officeDocument/2006/relationships/font" Target="fonts/TitilliumWebSemiBold-boldItalic.fntdata"/><Relationship Id="rId19" Type="http://schemas.openxmlformats.org/officeDocument/2006/relationships/font" Target="fonts/TitilliumWeb-italic.fntdata"/><Relationship Id="rId18" Type="http://schemas.openxmlformats.org/officeDocument/2006/relationships/font" Target="fonts/TitilliumWe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d7f3cd515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5d7f3cd515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d7f3cd515_0_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5d7f3cd515_0_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68bea074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68bea07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768bea074e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68bea074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68bea07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768bea074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68bea074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68bea07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768bea074e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68bea074e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68bea07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768bea074e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48.png"/><Relationship Id="rId8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10" Type="http://schemas.openxmlformats.org/officeDocument/2006/relationships/image" Target="../media/image44.jp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15d7f3cd515_0_5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15d7f3cd515_0_578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g15d7f3cd515_0_578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" name="Google Shape;15;g15d7f3cd515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6" name="Google Shape;16;g15d7f3cd515_0_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d7f3cd515_0_63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76" name="Google Shape;76;g15d7f3cd515_0_6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5d7f3cd515_0_635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d7f3cd515_0_63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0" name="Google Shape;80;g15d7f3cd515_0_6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5d7f3cd515_0_639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83" name="Google Shape;83;g15d7f3cd515_0_643"/>
          <p:cNvPicPr preferRelativeResize="0"/>
          <p:nvPr/>
        </p:nvPicPr>
        <p:blipFill rotWithShape="1">
          <a:blip r:embed="rId2">
            <a:alphaModFix/>
          </a:blip>
          <a:srcRect b="0" l="11932" r="21253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4" name="Google Shape;84;g15d7f3cd515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5d7f3cd515_0_643"/>
          <p:cNvSpPr txBox="1"/>
          <p:nvPr>
            <p:ph idx="1" type="body"/>
          </p:nvPr>
        </p:nvSpPr>
        <p:spPr>
          <a:xfrm>
            <a:off x="738061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15d7f3cd515_0_643"/>
          <p:cNvSpPr txBox="1"/>
          <p:nvPr>
            <p:ph idx="2" type="body"/>
          </p:nvPr>
        </p:nvSpPr>
        <p:spPr>
          <a:xfrm>
            <a:off x="739313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5d7f3cd515_0_64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8" name="Google Shape;88;g15d7f3cd515_0_6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5d7f3cd515_0_643"/>
          <p:cNvSpPr txBox="1"/>
          <p:nvPr/>
        </p:nvSpPr>
        <p:spPr>
          <a:xfrm>
            <a:off x="956930" y="-8506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91" name="Google Shape;91;g15d7f3cd515_0_651"/>
          <p:cNvPicPr preferRelativeResize="0"/>
          <p:nvPr/>
        </p:nvPicPr>
        <p:blipFill rotWithShape="1">
          <a:blip r:embed="rId2">
            <a:alphaModFix/>
          </a:blip>
          <a:srcRect b="0" l="18498" r="14767" t="0"/>
          <a:stretch/>
        </p:blipFill>
        <p:spPr>
          <a:xfrm>
            <a:off x="5329237" y="0"/>
            <a:ext cx="686276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92" name="Google Shape;92;g15d7f3cd515_0_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5d7f3cd515_0_651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15d7f3cd515_0_651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15d7f3cd515_0_65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6" name="Google Shape;96;g15d7f3cd515_0_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98" name="Google Shape;98;g15d7f3cd515_0_6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5d7f3cd515_0_658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15d7f3cd515_0_658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15d7f3cd515_0_65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02" name="Google Shape;102;g15d7f3cd515_0_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4" name="Google Shape;104;g15d7f3cd515_0_6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5d7f3cd515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5d7f3cd515_0_664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g15d7f3cd515_0_664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15d7f3cd515_0_66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09" name="Google Shape;109;g15d7f3cd515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5d7f3cd515_0_6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5d7f3cd515_0_677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g15d7f3cd515_0_677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15d7f3cd515_0_67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5" name="Google Shape;115;g15d7f3cd515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d7f3cd515_0_68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5d7f3cd515_0_683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15d7f3cd515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5d7f3cd515_0_683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g15d7f3cd515_0_68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2" name="Google Shape;122;g15d7f3cd515_0_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d7f3cd515_0_69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5d7f3cd515_0_690"/>
          <p:cNvPicPr preferRelativeResize="0"/>
          <p:nvPr/>
        </p:nvPicPr>
        <p:blipFill rotWithShape="1">
          <a:blip r:embed="rId2">
            <a:alphaModFix/>
          </a:blip>
          <a:srcRect b="0" l="16661" r="16667" t="0"/>
          <a:stretch/>
        </p:blipFill>
        <p:spPr>
          <a:xfrm>
            <a:off x="761704" y="890634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g15d7f3cd515_0_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5d7f3cd515_0_690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g15d7f3cd515_0_69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9" name="Google Shape;129;g15d7f3cd515_0_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131" name="Google Shape;131;g15d7f3cd515_0_697"/>
          <p:cNvPicPr preferRelativeResize="0"/>
          <p:nvPr/>
        </p:nvPicPr>
        <p:blipFill rotWithShape="1">
          <a:blip r:embed="rId2">
            <a:alphaModFix/>
          </a:blip>
          <a:srcRect b="0" l="0" r="832" t="16275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5d7f3cd515_0_69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d7f3cd515_0_69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4" name="Google Shape;134;g15d7f3cd515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15d7f3cd515_0_6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15d7f3cd515_0_671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g15d7f3cd515_0_671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g15d7f3cd515_0_67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22" name="Google Shape;22;g15d7f3cd515_0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d7f3cd515_0_702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5d7f3cd515_0_70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8" name="Google Shape;138;g15d7f3cd515_0_7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39" name="Google Shape;139;g15d7f3cd515_0_702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d7f3cd515_0_70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g15d7f3cd515_0_70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g15d7f3cd515_0_7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145" name="Google Shape;145;g15d7f3cd515_0_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d7f3cd515_0_71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48" name="Google Shape;148;g15d7f3cd515_0_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5d7f3cd515_0_71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g15d7f3cd515_0_713"/>
          <p:cNvSpPr txBox="1"/>
          <p:nvPr>
            <p:ph idx="2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152" name="Google Shape;152;g15d7f3cd515_0_7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5d7f3cd515_0_71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54" name="Google Shape;154;g15d7f3cd515_0_71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g15d7f3cd515_0_71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156" name="Google Shape;156;g15d7f3cd515_0_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d7f3cd515_0_724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159" name="Google Shape;159;g15d7f3cd515_0_7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5d7f3cd515_0_724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g15d7f3cd515_0_72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62" name="Google Shape;162;g15d7f3cd515_0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d7f3cd515_0_73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65" name="Google Shape;165;g15d7f3cd515_0_73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15d7f3cd515_0_73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167" name="Google Shape;167;g15d7f3cd515_0_7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168" name="Google Shape;168;g15d7f3cd515_0_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d7f3cd515_0_73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1" name="Google Shape;171;g15d7f3cd515_0_7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5d7f3cd515_0_736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d7f3cd515_0_7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5d7f3cd515_0_740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g15d7f3cd515_0_74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7" name="Google Shape;177;g15d7f3cd515_0_7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d7f3cd515_0_74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5d7f3cd515_0_745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g15d7f3cd515_0_74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2" name="Google Shape;182;g15d7f3cd515_0_7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5d7f3cd515_0_584"/>
          <p:cNvSpPr txBox="1"/>
          <p:nvPr/>
        </p:nvSpPr>
        <p:spPr>
          <a:xfrm>
            <a:off x="677863" y="619125"/>
            <a:ext cx="315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nl-N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15d7f3cd515_0_584"/>
          <p:cNvSpPr txBox="1"/>
          <p:nvPr>
            <p:ph idx="1" type="body"/>
          </p:nvPr>
        </p:nvSpPr>
        <p:spPr>
          <a:xfrm>
            <a:off x="1894841" y="187106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g15d7f3cd515_0_584"/>
          <p:cNvSpPr txBox="1"/>
          <p:nvPr>
            <p:ph idx="2" type="body"/>
          </p:nvPr>
        </p:nvSpPr>
        <p:spPr>
          <a:xfrm>
            <a:off x="1894841" y="223682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15d7f3cd515_0_584"/>
          <p:cNvSpPr txBox="1"/>
          <p:nvPr>
            <p:ph idx="3" type="body"/>
          </p:nvPr>
        </p:nvSpPr>
        <p:spPr>
          <a:xfrm>
            <a:off x="1894841" y="262290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g15d7f3cd515_0_584"/>
          <p:cNvSpPr txBox="1"/>
          <p:nvPr>
            <p:ph idx="4" type="body"/>
          </p:nvPr>
        </p:nvSpPr>
        <p:spPr>
          <a:xfrm>
            <a:off x="1894841" y="300898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g15d7f3cd515_0_584"/>
          <p:cNvSpPr txBox="1"/>
          <p:nvPr>
            <p:ph idx="5" type="body"/>
          </p:nvPr>
        </p:nvSpPr>
        <p:spPr>
          <a:xfrm>
            <a:off x="1473201" y="187765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g15d7f3cd515_0_584"/>
          <p:cNvSpPr txBox="1"/>
          <p:nvPr>
            <p:ph idx="6" type="body"/>
          </p:nvPr>
        </p:nvSpPr>
        <p:spPr>
          <a:xfrm>
            <a:off x="1473201" y="224341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g15d7f3cd515_0_584"/>
          <p:cNvSpPr txBox="1"/>
          <p:nvPr>
            <p:ph idx="7" type="body"/>
          </p:nvPr>
        </p:nvSpPr>
        <p:spPr>
          <a:xfrm>
            <a:off x="1473201" y="262949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15d7f3cd515_0_584"/>
          <p:cNvSpPr txBox="1"/>
          <p:nvPr>
            <p:ph idx="8" type="body"/>
          </p:nvPr>
        </p:nvSpPr>
        <p:spPr>
          <a:xfrm>
            <a:off x="1473201" y="301557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15d7f3cd515_0_58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4" name="Google Shape;34;g15d7f3cd515_0_5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5d7f3cd515_0_584"/>
          <p:cNvSpPr txBox="1"/>
          <p:nvPr/>
        </p:nvSpPr>
        <p:spPr>
          <a:xfrm>
            <a:off x="4357991" y="62257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36" name="Google Shape;36;g15d7f3cd515_0_584"/>
          <p:cNvPicPr preferRelativeResize="0"/>
          <p:nvPr/>
        </p:nvPicPr>
        <p:blipFill rotWithShape="1">
          <a:blip r:embed="rId3">
            <a:alphaModFix/>
          </a:blip>
          <a:srcRect b="0" l="17256" r="14319" t="0"/>
          <a:stretch/>
        </p:blipFill>
        <p:spPr>
          <a:xfrm>
            <a:off x="6158762" y="0"/>
            <a:ext cx="6033241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5d7f3cd515_0_7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5d7f3cd515_0_750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g15d7f3cd515_0_750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g15d7f3cd515_0_7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8" name="Google Shape;188;g15d7f3cd515_0_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d7f3cd515_0_11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92" name="Google Shape;192;g15d7f3cd515_0_1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5d7f3cd515_0_1150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5d7f3cd515_0_1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5d7f3cd515_0_1158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g15d7f3cd515_0_1158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g15d7f3cd515_0_115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99" name="Google Shape;199;g15d7f3cd515_0_1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01" name="Google Shape;201;g15d7f3cd515_0_1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5d7f3cd515_0_1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5d7f3cd515_0_1368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g15d7f3cd515_0_1368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g15d7f3cd515_0_136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206" name="Google Shape;206;g15d7f3cd515_0_1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d7f3cd515_0_1848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5d7f3cd515_0_184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10" name="Google Shape;210;g15d7f3cd515_0_18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211" name="Google Shape;211;g15d7f3cd515_0_1848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17"/>
          <p:cNvSpPr/>
          <p:nvPr/>
        </p:nvSpPr>
        <p:spPr>
          <a:xfrm>
            <a:off x="6188146" y="124309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217" name="Google Shape;21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19" name="Google Shape;2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20" name="Google Shape;2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21" name="Google Shape;22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22" name="Google Shape;22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23" name="Google Shape;22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24" name="Google Shape;22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51" y="1175346"/>
            <a:ext cx="1614754" cy="3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372c5059_0_107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227" name="Google Shape;227;g144372c5059_0_107"/>
          <p:cNvPicPr preferRelativeResize="0"/>
          <p:nvPr/>
        </p:nvPicPr>
        <p:blipFill rotWithShape="1">
          <a:blip r:embed="rId2">
            <a:alphaModFix/>
          </a:blip>
          <a:srcRect b="-1201" l="-5238" r="10503" t="44537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44372c5059_0_107"/>
          <p:cNvSpPr txBox="1"/>
          <p:nvPr>
            <p:ph idx="1" type="body"/>
          </p:nvPr>
        </p:nvSpPr>
        <p:spPr>
          <a:xfrm>
            <a:off x="623393" y="54171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g144372c5059_0_107"/>
          <p:cNvSpPr txBox="1"/>
          <p:nvPr>
            <p:ph idx="2" type="body"/>
          </p:nvPr>
        </p:nvSpPr>
        <p:spPr>
          <a:xfrm>
            <a:off x="623393" y="1196976"/>
            <a:ext cx="8640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32" name="Google Shape;232;p2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233" name="Google Shape;23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36" name="Google Shape;23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37" name="Google Shape;23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38" name="Google Shape;23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241" name="Google Shape;24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2" name="Google Shape;24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Image &amp; Text">
  <p:cSld name="Landscape Image &amp; 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d7f3cd515_0_1154"/>
          <p:cNvSpPr/>
          <p:nvPr>
            <p:ph idx="2" type="pic"/>
          </p:nvPr>
        </p:nvSpPr>
        <p:spPr>
          <a:xfrm>
            <a:off x="645280" y="476672"/>
            <a:ext cx="109233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45" name="Google Shape;245;g15d7f3cd515_0_1154"/>
          <p:cNvSpPr txBox="1"/>
          <p:nvPr>
            <p:ph idx="1" type="body"/>
          </p:nvPr>
        </p:nvSpPr>
        <p:spPr>
          <a:xfrm>
            <a:off x="623392" y="2276872"/>
            <a:ext cx="10945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g15d7f3cd515_0_1154"/>
          <p:cNvSpPr txBox="1"/>
          <p:nvPr>
            <p:ph idx="3" type="body"/>
          </p:nvPr>
        </p:nvSpPr>
        <p:spPr>
          <a:xfrm>
            <a:off x="623393" y="2924944"/>
            <a:ext cx="109452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s">
  <p:cSld name="Text &amp; Imag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248" name="Google Shape;248;g15d7f3cd515_0_1164"/>
          <p:cNvPicPr preferRelativeResize="0"/>
          <p:nvPr/>
        </p:nvPicPr>
        <p:blipFill rotWithShape="1">
          <a:blip r:embed="rId2">
            <a:alphaModFix/>
          </a:blip>
          <a:srcRect b="0" l="0" r="-26310" t="63474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5d7f3cd515_0_1164"/>
          <p:cNvSpPr/>
          <p:nvPr>
            <p:ph idx="2" type="pic"/>
          </p:nvPr>
        </p:nvSpPr>
        <p:spPr>
          <a:xfrm>
            <a:off x="4463819" y="1196752"/>
            <a:ext cx="3360300" cy="4176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0" name="Google Shape;250;g15d7f3cd515_0_1164"/>
          <p:cNvSpPr/>
          <p:nvPr>
            <p:ph idx="3" type="pic"/>
          </p:nvPr>
        </p:nvSpPr>
        <p:spPr>
          <a:xfrm>
            <a:off x="8208236" y="1196752"/>
            <a:ext cx="3360300" cy="4176600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251" name="Google Shape;251;g15d7f3cd515_0_1164"/>
          <p:cNvSpPr txBox="1"/>
          <p:nvPr>
            <p:ph idx="1" type="body"/>
          </p:nvPr>
        </p:nvSpPr>
        <p:spPr>
          <a:xfrm>
            <a:off x="623394" y="541719"/>
            <a:ext cx="345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g15d7f3cd515_0_1164"/>
          <p:cNvSpPr txBox="1"/>
          <p:nvPr>
            <p:ph idx="4" type="body"/>
          </p:nvPr>
        </p:nvSpPr>
        <p:spPr>
          <a:xfrm>
            <a:off x="623394" y="1196976"/>
            <a:ext cx="34563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8" name="Google Shape;38;g15d7f3cd515_0_5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5d7f3cd515_0_598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5d7f3cd515_0_598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g15d7f3cd515_0_598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15d7f3cd515_0_59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3" name="Google Shape;43;g15d7f3cd515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d7f3cd515_0_1170"/>
          <p:cNvSpPr/>
          <p:nvPr/>
        </p:nvSpPr>
        <p:spPr>
          <a:xfrm>
            <a:off x="1452000" y="-45721"/>
            <a:ext cx="9288000" cy="6938100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 b="-17047" l="0" r="0" t="-167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5d7f3cd515_0_1170"/>
          <p:cNvSpPr txBox="1"/>
          <p:nvPr>
            <p:ph idx="1" type="body"/>
          </p:nvPr>
        </p:nvSpPr>
        <p:spPr>
          <a:xfrm>
            <a:off x="2824939" y="3188991"/>
            <a:ext cx="6542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g15d7f3cd515_0_1170"/>
          <p:cNvSpPr txBox="1"/>
          <p:nvPr/>
        </p:nvSpPr>
        <p:spPr>
          <a:xfrm>
            <a:off x="0" y="2433888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nl-NL" sz="16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rPr>
              <a:t>https://www.eitfood.eu/projects/foodscienceclass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57" name="Google Shape;257;g15d7f3cd515_0_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701" y="1520955"/>
            <a:ext cx="2001947" cy="662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58" name="Google Shape;258;g15d7f3cd515_0_1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59" name="Google Shape;259;g15d7f3cd515_0_1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60" name="Google Shape;260;g15d7f3cd515_0_1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22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61" name="Google Shape;261;g15d7f3cd515_0_1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89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62" name="Google Shape;262;g15d7f3cd515_0_11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5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63" name="Google Shape;263;g15d7f3cd515_0_11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9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264" name="Google Shape;264;g15d7f3cd515_0_11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9910" y="1693332"/>
            <a:ext cx="2067704" cy="4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5d7f3cd515_0_60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15d7f3cd515_0_605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15d7f3cd515_0_60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8" name="Google Shape;48;g15d7f3cd515_0_6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15d7f3cd515_0_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d7f3cd515_0_61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52" name="Google Shape;52;g15d7f3cd515_0_6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5d7f3cd515_0_611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g15d7f3cd515_0_611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55" name="Google Shape;55;g15d7f3cd515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d7f3cd515_0_617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g15d7f3cd515_0_617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59" name="Google Shape;59;g15d7f3cd515_0_6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60" cy="55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5d7f3cd515_0_61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61" name="Google Shape;61;g15d7f3cd515_0_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63" name="Google Shape;63;g15d7f3cd515_0_6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6" cy="5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5d7f3cd515_0_62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65" name="Google Shape;65;g15d7f3cd515_0_62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g15d7f3cd515_0_62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67" name="Google Shape;67;g15d7f3cd515_0_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69" name="Google Shape;69;g15d7f3cd515_0_6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5d7f3cd515_0_62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71" name="Google Shape;71;g15d7f3cd515_0_629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15d7f3cd515_0_629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73" name="Google Shape;73;g15d7f3cd515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5d7f3cd515_0_57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d7f3cd515_0_191"/>
          <p:cNvSpPr txBox="1"/>
          <p:nvPr>
            <p:ph idx="1" type="body"/>
          </p:nvPr>
        </p:nvSpPr>
        <p:spPr>
          <a:xfrm>
            <a:off x="898375" y="1358200"/>
            <a:ext cx="5567700" cy="26529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NL" sz="5400">
                <a:solidFill>
                  <a:schemeClr val="lt1"/>
                </a:solidFill>
              </a:rPr>
              <a:t>סיווג של מזון מעובד</a:t>
            </a:r>
            <a:endParaRPr b="1" sz="5400">
              <a:solidFill>
                <a:schemeClr val="lt1"/>
              </a:solidFill>
            </a:endParaRPr>
          </a:p>
          <a:p>
            <a:pPr indent="-22860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assroom outline" id="270" name="Google Shape;270;g15d7f3cd515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0815" y="55968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 boy outline" id="271" name="Google Shape;271;g15d7f3cd515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154" y="55742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 girl outline" id="272" name="Google Shape;272;g15d7f3cd515_0_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7600" y="557426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d7f3cd515_0_95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78" name="Google Shape;278;g15d7f3cd515_0_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348" y="1563100"/>
            <a:ext cx="2185000" cy="28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5d7f3cd515_0_957"/>
          <p:cNvSpPr txBox="1"/>
          <p:nvPr/>
        </p:nvSpPr>
        <p:spPr>
          <a:xfrm>
            <a:off x="2384925" y="2469150"/>
            <a:ext cx="575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1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nl-NL" sz="5400">
                <a:solidFill>
                  <a:schemeClr val="lt1"/>
                </a:solidFill>
              </a:rPr>
              <a:t>פעילות בכיתה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68bea074e_0_6"/>
          <p:cNvSpPr txBox="1"/>
          <p:nvPr>
            <p:ph idx="1" type="body"/>
          </p:nvPr>
        </p:nvSpPr>
        <p:spPr>
          <a:xfrm>
            <a:off x="2626338" y="650225"/>
            <a:ext cx="87429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4400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rPr>
              <a:t>מזון לא מעובד או מעובד מינימלית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68bea074e_0_11"/>
          <p:cNvSpPr txBox="1"/>
          <p:nvPr>
            <p:ph idx="1" type="body"/>
          </p:nvPr>
        </p:nvSpPr>
        <p:spPr>
          <a:xfrm>
            <a:off x="2626338" y="650225"/>
            <a:ext cx="87429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4400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rPr>
              <a:t>מרכיבי מזון בסיסיים (מוצרי יסוד)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68bea074e_0_16"/>
          <p:cNvSpPr txBox="1"/>
          <p:nvPr>
            <p:ph idx="1" type="body"/>
          </p:nvPr>
        </p:nvSpPr>
        <p:spPr>
          <a:xfrm>
            <a:off x="-355100" y="340850"/>
            <a:ext cx="123924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4400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rPr>
              <a:t>מזון המורכב רק מרכיבים גולמיים בתוספת בסיסיים</a:t>
            </a:r>
            <a:endParaRPr sz="4400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34E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68bea074e_0_21"/>
          <p:cNvSpPr txBox="1"/>
          <p:nvPr>
            <p:ph idx="1" type="body"/>
          </p:nvPr>
        </p:nvSpPr>
        <p:spPr>
          <a:xfrm>
            <a:off x="2626338" y="650225"/>
            <a:ext cx="87429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4400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rPr>
              <a:t>מזון אולטרה-מעובד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2018-06-07T11:41:46Z</dcterms:created>
  <dc:creator>Shana Houben</dc:creator>
</cp:coreProperties>
</file>